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B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C66A1-ED10-4CCB-86EE-D82F8442E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1C844-7E77-4B7F-A45C-31B03BDA0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94F90-6E35-434D-B81B-DD426747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AB41F-B8F4-441A-AE41-ED9355E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D180C-98FC-4F4E-BEDF-193473F0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0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DE1CD-F623-4030-8FF0-4DBE7EF4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07D40-7C65-4236-B60B-D3919CA27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EB70B-0830-431B-918F-E39B696B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9BA6D-E94B-4608-A8D3-075C9BA5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A4133-E7AB-4A93-8D9E-A1D90D83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7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7AFBE0-3E72-4B79-8FE1-967A6B183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765A4-FF03-40AC-A1DF-C2462CB62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EA14F-FE42-4462-998C-F4544C6E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F9C42-D83A-4C10-BCF6-DCAB4809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B3A8-62F8-48F6-AAF2-F41C3D6B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0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4935A-429A-47D7-A90D-E489C9FD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B1AFC-4AC7-4660-A5B0-53FD874C5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EB1FF-A687-4629-BD43-59CCB4DC7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53F2D-764A-4EF0-83EA-5D520BF9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97FDB-56A2-4DE7-80C1-8FF08A3F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1662-2E81-4481-97D7-ED719A6ED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32000-5CEF-460D-94E4-6C2303BB6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5FD9B-7A15-4A0F-9F01-B07965A9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4D109-C1CE-4B00-A4AD-EE8B8D1DB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BE1C1-5004-4661-B8E8-DB646137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1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86E59-3B3D-4CB7-BC18-2FE587FF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FADA1-AA82-46F5-BAFC-95561A404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1D351-54D2-4F2E-81AB-DFA30866C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252EE-F678-4EE8-811E-7E5E4C55B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3EA19-6659-4C62-B450-FE87F42D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3878E-0940-4877-A2A0-7A47FF972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4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C4FE1-2940-42FA-AC42-77763206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15364-8050-40FA-821B-EBB7DBEDA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4DEBC-C9DB-4A56-8B6C-6A91CC8B7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B8F7EE-897F-450A-A6A1-94A1092FB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535CBC-2CFC-41D6-BC42-B99766004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1D2A4D-F2BF-4C97-B13A-0C31CBDD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C2408B-D04E-49C6-9A60-7663BE1E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F8F9DB-AFBF-4753-8B60-50B58EE1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4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86DBC-63B3-4E7F-913E-0504B10D9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416515-C001-400A-931C-C6F07FFE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1C9715-5407-47ED-9CB7-EA9DC211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F61518-E5A3-45DE-B499-5982FDBB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9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BB005-5179-495C-A8A4-61CBD615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9AF56-BD23-4313-A1B4-CF4168DC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A5088-14E9-4DAF-B812-81DADBA6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3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F9CC-9638-421B-941F-5E464B80F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63765-353D-4FB2-9197-9EBA4F707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C0F6F-731C-4721-9B4C-B16DA562B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4631C-F7B8-4FEA-A880-ED7CDC8A6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0DF07-B45C-4DED-8037-40664FA5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B8B34-D937-46D9-BABB-27B0B69EB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8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61962-336D-436E-89B8-C730A13D9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4F3633-0D45-4C7D-A914-4104E1766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B5A02-2F11-4358-BCDD-A1799A1FF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9B2B1-E40F-4819-A4C7-EBC8277B4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5AA8B-AEE4-4873-9369-A1156198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39FD8-1D92-4648-8898-1505E27F3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6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67EAB1-699B-41FA-9EEE-E5FE796C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4C7E0-E169-482E-93C3-F1C7824E7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0338C-CB1D-4B44-9701-303FB7B4C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5AC78-5A50-42C8-A97B-C3412FCCAD23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140EF-18DE-479D-BE14-08D0D4B82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B6932-9739-455B-9749-CA6FC35CC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362DA-33E3-4128-AA05-C46B37EBA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9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A45D1782-B436-456D-BBCF-8E4EC7B1B7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2"/>
          <a:stretch/>
        </p:blipFill>
        <p:spPr>
          <a:xfrm>
            <a:off x="2801312" y="1081668"/>
            <a:ext cx="6589374" cy="46946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3DE5B2-4006-4F2D-91E8-35B6AA675438}"/>
              </a:ext>
            </a:extLst>
          </p:cNvPr>
          <p:cNvSpPr/>
          <p:nvPr/>
        </p:nvSpPr>
        <p:spPr>
          <a:xfrm rot="19481200">
            <a:off x="-767576" y="2804532"/>
            <a:ext cx="13727151" cy="1248937"/>
          </a:xfrm>
          <a:prstGeom prst="rect">
            <a:avLst/>
          </a:prstGeom>
          <a:solidFill>
            <a:srgbClr val="43B02A">
              <a:alpha val="74902"/>
            </a:srgbClr>
          </a:solidFill>
          <a:ln>
            <a:solidFill>
              <a:srgbClr val="43B0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>
                <a:latin typeface="Helvetica" panose="020B0604020202020204" pitchFamily="34" charset="0"/>
                <a:cs typeface="Helvetica" panose="020B0604020202020204" pitchFamily="34" charset="0"/>
              </a:rPr>
              <a:t>SOLD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7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Brooks Corr</dc:creator>
  <cp:lastModifiedBy>Brooks Corr</cp:lastModifiedBy>
  <cp:revision>2</cp:revision>
  <dcterms:created xsi:type="dcterms:W3CDTF">2018-01-09T17:17:17Z</dcterms:created>
  <dcterms:modified xsi:type="dcterms:W3CDTF">2018-01-09T17:28:42Z</dcterms:modified>
</cp:coreProperties>
</file>